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1C5A3-4F0B-41EB-94CA-F7D6B969FFA1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B48BF-25C6-4179-8FC4-6AA05F829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627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1C5A3-4F0B-41EB-94CA-F7D6B969FFA1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B48BF-25C6-4179-8FC4-6AA05F829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45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1C5A3-4F0B-41EB-94CA-F7D6B969FFA1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B48BF-25C6-4179-8FC4-6AA05F829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879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1C5A3-4F0B-41EB-94CA-F7D6B969FFA1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B48BF-25C6-4179-8FC4-6AA05F829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51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1C5A3-4F0B-41EB-94CA-F7D6B969FFA1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B48BF-25C6-4179-8FC4-6AA05F829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607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1C5A3-4F0B-41EB-94CA-F7D6B969FFA1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B48BF-25C6-4179-8FC4-6AA05F829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14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1C5A3-4F0B-41EB-94CA-F7D6B969FFA1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B48BF-25C6-4179-8FC4-6AA05F829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151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1C5A3-4F0B-41EB-94CA-F7D6B969FFA1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B48BF-25C6-4179-8FC4-6AA05F829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29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1C5A3-4F0B-41EB-94CA-F7D6B969FFA1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B48BF-25C6-4179-8FC4-6AA05F829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286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1C5A3-4F0B-41EB-94CA-F7D6B969FFA1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B48BF-25C6-4179-8FC4-6AA05F829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330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1C5A3-4F0B-41EB-94CA-F7D6B969FFA1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B48BF-25C6-4179-8FC4-6AA05F829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109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1C5A3-4F0B-41EB-94CA-F7D6B969FFA1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B48BF-25C6-4179-8FC4-6AA05F829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31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81000"/>
            <a:ext cx="815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>
                <a:latin typeface="Maiandra GD" pitchFamily="34" charset="0"/>
              </a:rPr>
              <a:t>Pronunciation assessment:</a:t>
            </a:r>
          </a:p>
          <a:p>
            <a:pPr algn="just"/>
            <a:r>
              <a:rPr lang="en-US" dirty="0" smtClean="0">
                <a:latin typeface="Maiandra GD" pitchFamily="34" charset="0"/>
              </a:rPr>
              <a:t>Please listen to my recording and then record yourself saying each line.</a:t>
            </a:r>
            <a:endParaRPr lang="en-US" dirty="0">
              <a:latin typeface="Maiandra GD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222043"/>
              </p:ext>
            </p:extLst>
          </p:nvPr>
        </p:nvGraphicFramePr>
        <p:xfrm>
          <a:off x="685800" y="1524000"/>
          <a:ext cx="7772400" cy="42672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7772400"/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dirty="0" smtClean="0"/>
                        <a:t>1.  Je nageais		J’ai nagé			Je nage</a:t>
                      </a:r>
                    </a:p>
                  </a:txBody>
                  <a:tcPr anchor="ctr"/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dirty="0" smtClean="0"/>
                        <a:t>2.  Je parlais		J’ai parlé			Je parle</a:t>
                      </a:r>
                    </a:p>
                  </a:txBody>
                  <a:tcPr anchor="ctr"/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dirty="0" smtClean="0"/>
                        <a:t>3.  J’aimais		J’ai aimé			J’aime</a:t>
                      </a:r>
                    </a:p>
                  </a:txBody>
                  <a:tcPr anchor="ctr"/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dirty="0" smtClean="0"/>
                        <a:t>4. </a:t>
                      </a:r>
                      <a:r>
                        <a:rPr lang="fr-FR" b="0" dirty="0" smtClean="0"/>
                        <a:t>J’allais			Je suis allé(e) 		Je vais</a:t>
                      </a:r>
                      <a:endParaRPr lang="en-US" b="0" dirty="0" smtClean="0"/>
                    </a:p>
                  </a:txBody>
                  <a:tcPr anchor="ctr"/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dirty="0" smtClean="0"/>
                        <a:t>5. Nous faisions		Nous avons fait		Nous faisons</a:t>
                      </a:r>
                      <a:endParaRPr lang="en-US" b="0" dirty="0" smtClean="0"/>
                    </a:p>
                  </a:txBody>
                  <a:tcPr anchor="ctr"/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dirty="0" smtClean="0"/>
                        <a:t>6. Vous aimiez		Vous avez aimé		Vous aimez</a:t>
                      </a:r>
                      <a:endParaRPr lang="en-US" b="0" dirty="0" smtClean="0"/>
                    </a:p>
                  </a:txBody>
                  <a:tcPr anchor="ctr"/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7. Ils finissaient		Ils ont fini			Ils finissent</a:t>
                      </a:r>
                      <a:endParaRPr lang="en-US" dirty="0" smtClean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643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81000"/>
            <a:ext cx="815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>
                <a:latin typeface="Maiandra GD" pitchFamily="34" charset="0"/>
              </a:rPr>
              <a:t>Please say one sentence in French to relate each activity to your childhood.  Example:  When I was little, I used to play tag often / I didn’t play tag because I wasn’t athletic.</a:t>
            </a:r>
            <a:endParaRPr lang="en-US" dirty="0">
              <a:latin typeface="Maiandra GD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89" t="9999" r="11285" b="67921"/>
          <a:stretch/>
        </p:blipFill>
        <p:spPr bwMode="auto">
          <a:xfrm>
            <a:off x="457200" y="1344060"/>
            <a:ext cx="2909984" cy="2084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72" t="73697" r="2518" b="6251"/>
          <a:stretch/>
        </p:blipFill>
        <p:spPr bwMode="auto">
          <a:xfrm>
            <a:off x="5334000" y="3848012"/>
            <a:ext cx="3276600" cy="194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38" t="48128" r="33330" b="33270"/>
          <a:stretch/>
        </p:blipFill>
        <p:spPr bwMode="auto">
          <a:xfrm>
            <a:off x="533400" y="3657600"/>
            <a:ext cx="2801366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143000"/>
            <a:ext cx="3352800" cy="2170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9787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81000"/>
            <a:ext cx="815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>
                <a:latin typeface="Maiandra GD" pitchFamily="34" charset="0"/>
              </a:rPr>
              <a:t>Please say one sentence in French to relate each activity to your childhood.  Example:  When I was little, I used to play tag often / When I was little, I didn’t play tag because I wasn’t athletic.</a:t>
            </a:r>
            <a:endParaRPr lang="en-US" dirty="0">
              <a:latin typeface="Maiandra GD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9" t="29382" r="46588" b="50904"/>
          <a:stretch/>
        </p:blipFill>
        <p:spPr bwMode="auto">
          <a:xfrm>
            <a:off x="434788" y="1447800"/>
            <a:ext cx="3124200" cy="2007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9"/>
          <a:stretch/>
        </p:blipFill>
        <p:spPr bwMode="auto">
          <a:xfrm>
            <a:off x="609600" y="4038600"/>
            <a:ext cx="3312459" cy="2287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53" t="50442" r="52545" b="24725"/>
          <a:stretch/>
        </p:blipFill>
        <p:spPr bwMode="auto">
          <a:xfrm>
            <a:off x="5105400" y="4038600"/>
            <a:ext cx="3796292" cy="2547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878" y="1406472"/>
            <a:ext cx="3320722" cy="2209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9030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121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6</cp:revision>
  <dcterms:created xsi:type="dcterms:W3CDTF">2013-04-16T17:36:03Z</dcterms:created>
  <dcterms:modified xsi:type="dcterms:W3CDTF">2013-04-17T14:47:59Z</dcterms:modified>
</cp:coreProperties>
</file>